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859" r:id="rId2"/>
    <p:sldId id="915" r:id="rId3"/>
    <p:sldId id="917" r:id="rId4"/>
    <p:sldId id="890" r:id="rId5"/>
    <p:sldId id="914" r:id="rId6"/>
    <p:sldId id="908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raj Orenda" userId="e6e363f1-b846-4566-bd91-4cb6568974da" providerId="ADAL" clId="{CD5B73A0-BDFB-4A33-B75C-036B2C88E3FC}"/>
    <pc:docChg chg="custSel addSld delSld modSld sldOrd delMainMaster">
      <pc:chgData name="Juraj Orenda" userId="e6e363f1-b846-4566-bd91-4cb6568974da" providerId="ADAL" clId="{CD5B73A0-BDFB-4A33-B75C-036B2C88E3FC}" dt="2025-04-25T10:01:38.082" v="63" actId="47"/>
      <pc:docMkLst>
        <pc:docMk/>
      </pc:docMkLst>
      <pc:sldChg chg="del">
        <pc:chgData name="Juraj Orenda" userId="e6e363f1-b846-4566-bd91-4cb6568974da" providerId="ADAL" clId="{CD5B73A0-BDFB-4A33-B75C-036B2C88E3FC}" dt="2025-04-25T09:51:31.193" v="0" actId="47"/>
        <pc:sldMkLst>
          <pc:docMk/>
          <pc:sldMk cId="2789487281" sldId="257"/>
        </pc:sldMkLst>
      </pc:sldChg>
      <pc:sldChg chg="modSp mod">
        <pc:chgData name="Juraj Orenda" userId="e6e363f1-b846-4566-bd91-4cb6568974da" providerId="ADAL" clId="{CD5B73A0-BDFB-4A33-B75C-036B2C88E3FC}" dt="2025-04-25T09:52:27.677" v="19" actId="20577"/>
        <pc:sldMkLst>
          <pc:docMk/>
          <pc:sldMk cId="3604092330" sldId="859"/>
        </pc:sldMkLst>
        <pc:spChg chg="mod">
          <ac:chgData name="Juraj Orenda" userId="e6e363f1-b846-4566-bd91-4cb6568974da" providerId="ADAL" clId="{CD5B73A0-BDFB-4A33-B75C-036B2C88E3FC}" dt="2025-04-25T09:51:56.475" v="3" actId="20577"/>
          <ac:spMkLst>
            <pc:docMk/>
            <pc:sldMk cId="3604092330" sldId="859"/>
            <ac:spMk id="2" creationId="{A9F6CCA5-F826-BC21-F6F2-CB8D56642B87}"/>
          </ac:spMkLst>
        </pc:spChg>
        <pc:spChg chg="mod">
          <ac:chgData name="Juraj Orenda" userId="e6e363f1-b846-4566-bd91-4cb6568974da" providerId="ADAL" clId="{CD5B73A0-BDFB-4A33-B75C-036B2C88E3FC}" dt="2025-04-25T09:52:27.677" v="19" actId="20577"/>
          <ac:spMkLst>
            <pc:docMk/>
            <pc:sldMk cId="3604092330" sldId="859"/>
            <ac:spMk id="3" creationId="{82268A39-4A18-35D5-48D0-256491FCCA46}"/>
          </ac:spMkLst>
        </pc:spChg>
      </pc:sldChg>
      <pc:sldChg chg="del">
        <pc:chgData name="Juraj Orenda" userId="e6e363f1-b846-4566-bd91-4cb6568974da" providerId="ADAL" clId="{CD5B73A0-BDFB-4A33-B75C-036B2C88E3FC}" dt="2025-04-25T09:52:44.642" v="21" actId="47"/>
        <pc:sldMkLst>
          <pc:docMk/>
          <pc:sldMk cId="163160641" sldId="878"/>
        </pc:sldMkLst>
      </pc:sldChg>
      <pc:sldChg chg="del">
        <pc:chgData name="Juraj Orenda" userId="e6e363f1-b846-4566-bd91-4cb6568974da" providerId="ADAL" clId="{CD5B73A0-BDFB-4A33-B75C-036B2C88E3FC}" dt="2025-04-25T09:52:47.720" v="22" actId="47"/>
        <pc:sldMkLst>
          <pc:docMk/>
          <pc:sldMk cId="4191560709" sldId="881"/>
        </pc:sldMkLst>
      </pc:sldChg>
      <pc:sldChg chg="del">
        <pc:chgData name="Juraj Orenda" userId="e6e363f1-b846-4566-bd91-4cb6568974da" providerId="ADAL" clId="{CD5B73A0-BDFB-4A33-B75C-036B2C88E3FC}" dt="2025-04-25T09:52:51.795" v="23" actId="47"/>
        <pc:sldMkLst>
          <pc:docMk/>
          <pc:sldMk cId="3054605288" sldId="883"/>
        </pc:sldMkLst>
      </pc:sldChg>
      <pc:sldChg chg="del">
        <pc:chgData name="Juraj Orenda" userId="e6e363f1-b846-4566-bd91-4cb6568974da" providerId="ADAL" clId="{CD5B73A0-BDFB-4A33-B75C-036B2C88E3FC}" dt="2025-04-25T09:52:54.542" v="24" actId="47"/>
        <pc:sldMkLst>
          <pc:docMk/>
          <pc:sldMk cId="3728169906" sldId="888"/>
        </pc:sldMkLst>
      </pc:sldChg>
      <pc:sldChg chg="modSp mod">
        <pc:chgData name="Juraj Orenda" userId="e6e363f1-b846-4566-bd91-4cb6568974da" providerId="ADAL" clId="{CD5B73A0-BDFB-4A33-B75C-036B2C88E3FC}" dt="2025-04-25T09:58:03.636" v="44" actId="20577"/>
        <pc:sldMkLst>
          <pc:docMk/>
          <pc:sldMk cId="3261390775" sldId="890"/>
        </pc:sldMkLst>
        <pc:spChg chg="mod">
          <ac:chgData name="Juraj Orenda" userId="e6e363f1-b846-4566-bd91-4cb6568974da" providerId="ADAL" clId="{CD5B73A0-BDFB-4A33-B75C-036B2C88E3FC}" dt="2025-04-25T09:53:38.153" v="33" actId="14100"/>
          <ac:spMkLst>
            <pc:docMk/>
            <pc:sldMk cId="3261390775" sldId="890"/>
            <ac:spMk id="2" creationId="{6C89C491-634C-80B5-4F92-9F714DC1CCDD}"/>
          </ac:spMkLst>
        </pc:spChg>
        <pc:spChg chg="mod">
          <ac:chgData name="Juraj Orenda" userId="e6e363f1-b846-4566-bd91-4cb6568974da" providerId="ADAL" clId="{CD5B73A0-BDFB-4A33-B75C-036B2C88E3FC}" dt="2025-04-25T09:58:03.636" v="44" actId="20577"/>
          <ac:spMkLst>
            <pc:docMk/>
            <pc:sldMk cId="3261390775" sldId="890"/>
            <ac:spMk id="3" creationId="{00000000-0000-0000-0000-000000000000}"/>
          </ac:spMkLst>
        </pc:spChg>
        <pc:spChg chg="mod">
          <ac:chgData name="Juraj Orenda" userId="e6e363f1-b846-4566-bd91-4cb6568974da" providerId="ADAL" clId="{CD5B73A0-BDFB-4A33-B75C-036B2C88E3FC}" dt="2025-04-25T09:53:10.188" v="30" actId="6549"/>
          <ac:spMkLst>
            <pc:docMk/>
            <pc:sldMk cId="3261390775" sldId="890"/>
            <ac:spMk id="4" creationId="{00000000-0000-0000-0000-000000000000}"/>
          </ac:spMkLst>
        </pc:spChg>
      </pc:sldChg>
      <pc:sldChg chg="del">
        <pc:chgData name="Juraj Orenda" userId="e6e363f1-b846-4566-bd91-4cb6568974da" providerId="ADAL" clId="{CD5B73A0-BDFB-4A33-B75C-036B2C88E3FC}" dt="2025-04-25T09:52:39.832" v="20" actId="47"/>
        <pc:sldMkLst>
          <pc:docMk/>
          <pc:sldMk cId="4056683289" sldId="891"/>
        </pc:sldMkLst>
      </pc:sldChg>
      <pc:sldChg chg="del">
        <pc:chgData name="Juraj Orenda" userId="e6e363f1-b846-4566-bd91-4cb6568974da" providerId="ADAL" clId="{CD5B73A0-BDFB-4A33-B75C-036B2C88E3FC}" dt="2025-04-25T09:52:58.243" v="25" actId="47"/>
        <pc:sldMkLst>
          <pc:docMk/>
          <pc:sldMk cId="1703011386" sldId="897"/>
        </pc:sldMkLst>
      </pc:sldChg>
      <pc:sldChg chg="del">
        <pc:chgData name="Juraj Orenda" userId="e6e363f1-b846-4566-bd91-4cb6568974da" providerId="ADAL" clId="{CD5B73A0-BDFB-4A33-B75C-036B2C88E3FC}" dt="2025-04-25T09:59:24.241" v="50" actId="47"/>
        <pc:sldMkLst>
          <pc:docMk/>
          <pc:sldMk cId="121991605" sldId="899"/>
        </pc:sldMkLst>
      </pc:sldChg>
      <pc:sldChg chg="del">
        <pc:chgData name="Juraj Orenda" userId="e6e363f1-b846-4566-bd91-4cb6568974da" providerId="ADAL" clId="{CD5B73A0-BDFB-4A33-B75C-036B2C88E3FC}" dt="2025-04-25T09:59:24.241" v="50" actId="47"/>
        <pc:sldMkLst>
          <pc:docMk/>
          <pc:sldMk cId="2959025999" sldId="903"/>
        </pc:sldMkLst>
      </pc:sldChg>
      <pc:sldChg chg="del">
        <pc:chgData name="Juraj Orenda" userId="e6e363f1-b846-4566-bd91-4cb6568974da" providerId="ADAL" clId="{CD5B73A0-BDFB-4A33-B75C-036B2C88E3FC}" dt="2025-04-25T09:59:07.544" v="49" actId="47"/>
        <pc:sldMkLst>
          <pc:docMk/>
          <pc:sldMk cId="930755349" sldId="905"/>
        </pc:sldMkLst>
      </pc:sldChg>
      <pc:sldChg chg="del">
        <pc:chgData name="Juraj Orenda" userId="e6e363f1-b846-4566-bd91-4cb6568974da" providerId="ADAL" clId="{CD5B73A0-BDFB-4A33-B75C-036B2C88E3FC}" dt="2025-04-25T09:59:38.357" v="52" actId="47"/>
        <pc:sldMkLst>
          <pc:docMk/>
          <pc:sldMk cId="1213260016" sldId="910"/>
        </pc:sldMkLst>
      </pc:sldChg>
      <pc:sldChg chg="del">
        <pc:chgData name="Juraj Orenda" userId="e6e363f1-b846-4566-bd91-4cb6568974da" providerId="ADAL" clId="{CD5B73A0-BDFB-4A33-B75C-036B2C88E3FC}" dt="2025-04-25T09:59:29.737" v="51" actId="47"/>
        <pc:sldMkLst>
          <pc:docMk/>
          <pc:sldMk cId="1167853124" sldId="912"/>
        </pc:sldMkLst>
      </pc:sldChg>
      <pc:sldChg chg="del">
        <pc:chgData name="Juraj Orenda" userId="e6e363f1-b846-4566-bd91-4cb6568974da" providerId="ADAL" clId="{CD5B73A0-BDFB-4A33-B75C-036B2C88E3FC}" dt="2025-04-25T09:59:24.241" v="50" actId="47"/>
        <pc:sldMkLst>
          <pc:docMk/>
          <pc:sldMk cId="1189196533" sldId="913"/>
        </pc:sldMkLst>
      </pc:sldChg>
      <pc:sldChg chg="modSp mod">
        <pc:chgData name="Juraj Orenda" userId="e6e363f1-b846-4566-bd91-4cb6568974da" providerId="ADAL" clId="{CD5B73A0-BDFB-4A33-B75C-036B2C88E3FC}" dt="2025-04-25T10:01:33.712" v="62" actId="2711"/>
        <pc:sldMkLst>
          <pc:docMk/>
          <pc:sldMk cId="3046603750" sldId="914"/>
        </pc:sldMkLst>
        <pc:spChg chg="mod">
          <ac:chgData name="Juraj Orenda" userId="e6e363f1-b846-4566-bd91-4cb6568974da" providerId="ADAL" clId="{CD5B73A0-BDFB-4A33-B75C-036B2C88E3FC}" dt="2025-04-25T10:01:33.712" v="62" actId="2711"/>
          <ac:spMkLst>
            <pc:docMk/>
            <pc:sldMk cId="3046603750" sldId="914"/>
            <ac:spMk id="7" creationId="{8E84E078-951B-896E-CD8A-72B0CA5307AE}"/>
          </ac:spMkLst>
        </pc:spChg>
      </pc:sldChg>
      <pc:sldChg chg="modSp add mod ord">
        <pc:chgData name="Juraj Orenda" userId="e6e363f1-b846-4566-bd91-4cb6568974da" providerId="ADAL" clId="{CD5B73A0-BDFB-4A33-B75C-036B2C88E3FC}" dt="2025-04-25T09:58:50.478" v="48" actId="6549"/>
        <pc:sldMkLst>
          <pc:docMk/>
          <pc:sldMk cId="3061005355" sldId="915"/>
        </pc:sldMkLst>
        <pc:spChg chg="mod">
          <ac:chgData name="Juraj Orenda" userId="e6e363f1-b846-4566-bd91-4cb6568974da" providerId="ADAL" clId="{CD5B73A0-BDFB-4A33-B75C-036B2C88E3FC}" dt="2025-04-25T09:58:50.478" v="48" actId="6549"/>
          <ac:spMkLst>
            <pc:docMk/>
            <pc:sldMk cId="3061005355" sldId="915"/>
            <ac:spMk id="3" creationId="{53AF09F3-FFAE-1F3C-2826-B8CF814A6E68}"/>
          </ac:spMkLst>
        </pc:spChg>
      </pc:sldChg>
      <pc:sldChg chg="new del">
        <pc:chgData name="Juraj Orenda" userId="e6e363f1-b846-4566-bd91-4cb6568974da" providerId="ADAL" clId="{CD5B73A0-BDFB-4A33-B75C-036B2C88E3FC}" dt="2025-04-25T10:01:38.082" v="63" actId="47"/>
        <pc:sldMkLst>
          <pc:docMk/>
          <pc:sldMk cId="2280625899" sldId="916"/>
        </pc:sldMkLst>
      </pc:sldChg>
      <pc:sldChg chg="modSp add mod">
        <pc:chgData name="Juraj Orenda" userId="e6e363f1-b846-4566-bd91-4cb6568974da" providerId="ADAL" clId="{CD5B73A0-BDFB-4A33-B75C-036B2C88E3FC}" dt="2025-04-25T10:01:02.573" v="61" actId="20577"/>
        <pc:sldMkLst>
          <pc:docMk/>
          <pc:sldMk cId="3766392061" sldId="917"/>
        </pc:sldMkLst>
        <pc:spChg chg="mod">
          <ac:chgData name="Juraj Orenda" userId="e6e363f1-b846-4566-bd91-4cb6568974da" providerId="ADAL" clId="{CD5B73A0-BDFB-4A33-B75C-036B2C88E3FC}" dt="2025-04-25T10:01:02.573" v="61" actId="20577"/>
          <ac:spMkLst>
            <pc:docMk/>
            <pc:sldMk cId="3766392061" sldId="917"/>
            <ac:spMk id="3" creationId="{65E5CFF9-A5E7-7F58-5FD8-836175262A16}"/>
          </ac:spMkLst>
        </pc:spChg>
      </pc:sldChg>
      <pc:sldMasterChg chg="del delSldLayout">
        <pc:chgData name="Juraj Orenda" userId="e6e363f1-b846-4566-bd91-4cb6568974da" providerId="ADAL" clId="{CD5B73A0-BDFB-4A33-B75C-036B2C88E3FC}" dt="2025-04-25T09:51:31.193" v="0" actId="47"/>
        <pc:sldMasterMkLst>
          <pc:docMk/>
          <pc:sldMasterMk cId="3681857890" sldId="2147483660"/>
        </pc:sldMasterMkLst>
        <pc:sldLayoutChg chg="del">
          <pc:chgData name="Juraj Orenda" userId="e6e363f1-b846-4566-bd91-4cb6568974da" providerId="ADAL" clId="{CD5B73A0-BDFB-4A33-B75C-036B2C88E3FC}" dt="2025-04-25T09:51:31.193" v="0" actId="47"/>
          <pc:sldLayoutMkLst>
            <pc:docMk/>
            <pc:sldMasterMk cId="3681857890" sldId="2147483660"/>
            <pc:sldLayoutMk cId="564083554" sldId="2147483661"/>
          </pc:sldLayoutMkLst>
        </pc:sldLayoutChg>
        <pc:sldLayoutChg chg="del">
          <pc:chgData name="Juraj Orenda" userId="e6e363f1-b846-4566-bd91-4cb6568974da" providerId="ADAL" clId="{CD5B73A0-BDFB-4A33-B75C-036B2C88E3FC}" dt="2025-04-25T09:51:31.193" v="0" actId="47"/>
          <pc:sldLayoutMkLst>
            <pc:docMk/>
            <pc:sldMasterMk cId="3681857890" sldId="2147483660"/>
            <pc:sldLayoutMk cId="393506848" sldId="2147483662"/>
          </pc:sldLayoutMkLst>
        </pc:sldLayoutChg>
        <pc:sldLayoutChg chg="del">
          <pc:chgData name="Juraj Orenda" userId="e6e363f1-b846-4566-bd91-4cb6568974da" providerId="ADAL" clId="{CD5B73A0-BDFB-4A33-B75C-036B2C88E3FC}" dt="2025-04-25T09:51:31.193" v="0" actId="47"/>
          <pc:sldLayoutMkLst>
            <pc:docMk/>
            <pc:sldMasterMk cId="3681857890" sldId="2147483660"/>
            <pc:sldLayoutMk cId="616811910" sldId="2147483663"/>
          </pc:sldLayoutMkLst>
        </pc:sldLayoutChg>
        <pc:sldLayoutChg chg="del">
          <pc:chgData name="Juraj Orenda" userId="e6e363f1-b846-4566-bd91-4cb6568974da" providerId="ADAL" clId="{CD5B73A0-BDFB-4A33-B75C-036B2C88E3FC}" dt="2025-04-25T09:51:31.193" v="0" actId="47"/>
          <pc:sldLayoutMkLst>
            <pc:docMk/>
            <pc:sldMasterMk cId="3681857890" sldId="2147483660"/>
            <pc:sldLayoutMk cId="1000495823" sldId="2147483664"/>
          </pc:sldLayoutMkLst>
        </pc:sldLayoutChg>
        <pc:sldLayoutChg chg="del">
          <pc:chgData name="Juraj Orenda" userId="e6e363f1-b846-4566-bd91-4cb6568974da" providerId="ADAL" clId="{CD5B73A0-BDFB-4A33-B75C-036B2C88E3FC}" dt="2025-04-25T09:51:31.193" v="0" actId="47"/>
          <pc:sldLayoutMkLst>
            <pc:docMk/>
            <pc:sldMasterMk cId="3681857890" sldId="2147483660"/>
            <pc:sldLayoutMk cId="4275909450" sldId="2147483665"/>
          </pc:sldLayoutMkLst>
        </pc:sldLayoutChg>
        <pc:sldLayoutChg chg="del">
          <pc:chgData name="Juraj Orenda" userId="e6e363f1-b846-4566-bd91-4cb6568974da" providerId="ADAL" clId="{CD5B73A0-BDFB-4A33-B75C-036B2C88E3FC}" dt="2025-04-25T09:51:31.193" v="0" actId="47"/>
          <pc:sldLayoutMkLst>
            <pc:docMk/>
            <pc:sldMasterMk cId="3681857890" sldId="2147483660"/>
            <pc:sldLayoutMk cId="3239983328" sldId="2147483666"/>
          </pc:sldLayoutMkLst>
        </pc:sldLayoutChg>
        <pc:sldLayoutChg chg="del">
          <pc:chgData name="Juraj Orenda" userId="e6e363f1-b846-4566-bd91-4cb6568974da" providerId="ADAL" clId="{CD5B73A0-BDFB-4A33-B75C-036B2C88E3FC}" dt="2025-04-25T09:51:31.193" v="0" actId="47"/>
          <pc:sldLayoutMkLst>
            <pc:docMk/>
            <pc:sldMasterMk cId="3681857890" sldId="2147483660"/>
            <pc:sldLayoutMk cId="1636240306" sldId="2147483667"/>
          </pc:sldLayoutMkLst>
        </pc:sldLayoutChg>
        <pc:sldLayoutChg chg="del">
          <pc:chgData name="Juraj Orenda" userId="e6e363f1-b846-4566-bd91-4cb6568974da" providerId="ADAL" clId="{CD5B73A0-BDFB-4A33-B75C-036B2C88E3FC}" dt="2025-04-25T09:51:31.193" v="0" actId="47"/>
          <pc:sldLayoutMkLst>
            <pc:docMk/>
            <pc:sldMasterMk cId="3681857890" sldId="2147483660"/>
            <pc:sldLayoutMk cId="1078626943" sldId="2147483668"/>
          </pc:sldLayoutMkLst>
        </pc:sldLayoutChg>
        <pc:sldLayoutChg chg="del">
          <pc:chgData name="Juraj Orenda" userId="e6e363f1-b846-4566-bd91-4cb6568974da" providerId="ADAL" clId="{CD5B73A0-BDFB-4A33-B75C-036B2C88E3FC}" dt="2025-04-25T09:51:31.193" v="0" actId="47"/>
          <pc:sldLayoutMkLst>
            <pc:docMk/>
            <pc:sldMasterMk cId="3681857890" sldId="2147483660"/>
            <pc:sldLayoutMk cId="904859857" sldId="2147483669"/>
          </pc:sldLayoutMkLst>
        </pc:sldLayoutChg>
        <pc:sldLayoutChg chg="del">
          <pc:chgData name="Juraj Orenda" userId="e6e363f1-b846-4566-bd91-4cb6568974da" providerId="ADAL" clId="{CD5B73A0-BDFB-4A33-B75C-036B2C88E3FC}" dt="2025-04-25T09:51:31.193" v="0" actId="47"/>
          <pc:sldLayoutMkLst>
            <pc:docMk/>
            <pc:sldMasterMk cId="3681857890" sldId="2147483660"/>
            <pc:sldLayoutMk cId="2012999031" sldId="2147483670"/>
          </pc:sldLayoutMkLst>
        </pc:sldLayoutChg>
        <pc:sldLayoutChg chg="del">
          <pc:chgData name="Juraj Orenda" userId="e6e363f1-b846-4566-bd91-4cb6568974da" providerId="ADAL" clId="{CD5B73A0-BDFB-4A33-B75C-036B2C88E3FC}" dt="2025-04-25T09:51:31.193" v="0" actId="47"/>
          <pc:sldLayoutMkLst>
            <pc:docMk/>
            <pc:sldMasterMk cId="3681857890" sldId="2147483660"/>
            <pc:sldLayoutMk cId="1695242689" sldId="214748367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B0B230-8DD9-477E-AC89-9F7E8E5D13B0}" type="datetimeFigureOut">
              <a:rPr lang="hr-HR" smtClean="0"/>
              <a:t>25.4.2025.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4E6F47-3A75-43F9-A18B-61937CFF47D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30763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86E9B0B-219B-72B0-9F55-112A9422A4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FC364DB-9427-8A79-B979-D174A03A15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11ED538-29B1-8276-DDB0-D46B6106D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5EE1D-71A1-403A-BB2A-DE8E6A70405A}" type="datetimeFigureOut">
              <a:rPr lang="hr-HR" smtClean="0"/>
              <a:t>25.4.2025.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98625C4-7024-3BA1-9738-7D96DDDDD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F28985A-B93F-351D-4994-066B9BF66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3B64-2AE7-43A8-BF9D-E1E9EC41824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82264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513EA3-AB4E-8F11-5F27-655C513E9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CBCBF33B-879E-C68D-2E48-86B8A9E083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6F79913-D386-9B8B-A03B-2C6BA8C4C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5EE1D-71A1-403A-BB2A-DE8E6A70405A}" type="datetimeFigureOut">
              <a:rPr lang="hr-HR" smtClean="0"/>
              <a:t>25.4.2025.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8D789DA-BA70-7C9B-9158-BCDEDCD90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BE256B2-963A-1B76-1E25-10FF13F04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3B64-2AE7-43A8-BF9D-E1E9EC41824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9977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B7FF9CF4-2300-98D2-8610-31681C3F9F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7780154D-836C-E039-1B94-3C2AF89EC3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0ACE74C-9401-735D-54B4-248D084ED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5EE1D-71A1-403A-BB2A-DE8E6A70405A}" type="datetimeFigureOut">
              <a:rPr lang="hr-HR" smtClean="0"/>
              <a:t>25.4.2025.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A2BDBC5-0D39-81C7-B592-4450BC898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B1B8545-E04D-03EB-6490-927C60CB6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3B64-2AE7-43A8-BF9D-E1E9EC41824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18678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E93EB0F-A6D5-44EB-ECCA-07992250D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827A8EE-88E6-1E4B-A734-8CBF873EA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39138AA-11AE-9A56-9E81-7FB01A188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5EE1D-71A1-403A-BB2A-DE8E6A70405A}" type="datetimeFigureOut">
              <a:rPr lang="hr-HR" smtClean="0"/>
              <a:t>25.4.2025.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145AF67-A928-7F64-9D3E-D28980039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159FD82-1477-6236-7E20-29C8A5ADA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3B64-2AE7-43A8-BF9D-E1E9EC41824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72969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F0D2B33-6B62-BDDB-08C1-B40F5BFE3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F1B83A5-99CB-84EA-99AD-8815CB94D8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5170063-4692-9B0A-B056-5D2887417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5EE1D-71A1-403A-BB2A-DE8E6A70405A}" type="datetimeFigureOut">
              <a:rPr lang="hr-HR" smtClean="0"/>
              <a:t>25.4.2025.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4729AFC-75D9-C03C-6CA1-B6F0525D1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EB86D5D-F3CD-C05B-047C-BD12F6D66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3B64-2AE7-43A8-BF9D-E1E9EC41824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00447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DEFCB44-14F0-6FFC-EBE7-8E64543AC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8C694A9-FD1C-5C82-72B2-56162E415F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3F1337CC-05CD-902B-6EB8-2A8D4D0C0A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B7C6044F-DE47-0AFB-75E2-AF2D2B5DE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5EE1D-71A1-403A-BB2A-DE8E6A70405A}" type="datetimeFigureOut">
              <a:rPr lang="hr-HR" smtClean="0"/>
              <a:t>25.4.2025.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9B1A4467-49F7-288D-B7FB-7E7631A5A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0E85A9D-0563-D64F-15B4-56683BD61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3B64-2AE7-43A8-BF9D-E1E9EC41824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2655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1B8E6B9-7EE5-2FDF-BB48-02A3B2214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13379F7D-0308-8692-7592-4CB746909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9E30997C-3A86-D53B-CA71-7746EF993F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58AE9C9E-3432-D678-345B-558BA59885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9174014D-8891-0B5F-7EE0-94B7D23678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F6D41A42-2442-23A8-5B47-3ADCB06A0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5EE1D-71A1-403A-BB2A-DE8E6A70405A}" type="datetimeFigureOut">
              <a:rPr lang="hr-HR" smtClean="0"/>
              <a:t>25.4.2025.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E90541B4-BE58-2E8F-E6F3-7F1AD4CD9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35D8A456-8CDC-A277-B6D6-08CABD796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3B64-2AE7-43A8-BF9D-E1E9EC41824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55755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F0EA9B-2F05-FCA4-0785-7F9E0E876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5392C590-57E5-1D3A-C059-96ECABE8B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5EE1D-71A1-403A-BB2A-DE8E6A70405A}" type="datetimeFigureOut">
              <a:rPr lang="hr-HR" smtClean="0"/>
              <a:t>25.4.2025.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F98EFAEF-F7CE-E81B-B711-AB11C0583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079B8EE1-590B-4ADD-2645-2886B1FD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3B64-2AE7-43A8-BF9D-E1E9EC41824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42930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269F5BC0-DD34-60B5-1571-99E698B8F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5EE1D-71A1-403A-BB2A-DE8E6A70405A}" type="datetimeFigureOut">
              <a:rPr lang="hr-HR" smtClean="0"/>
              <a:t>25.4.2025.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865AB19F-3DE1-4585-1EF7-8934D8DD1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3DC57DA6-6133-A2CF-576B-1177FAB6C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3B64-2AE7-43A8-BF9D-E1E9EC41824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91112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684B6CD-A0EA-9BF4-8E0D-F1F06E125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490C5F8-6B29-D8D7-815E-2D32BFACD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5A576689-1850-C3D2-2A77-F00244BC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536EE892-9512-582F-71BA-011E715F1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5EE1D-71A1-403A-BB2A-DE8E6A70405A}" type="datetimeFigureOut">
              <a:rPr lang="hr-HR" smtClean="0"/>
              <a:t>25.4.2025.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2E4DE927-CA94-5DA7-2B51-D9EB39FBC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1D6599DD-D871-47E1-598C-9F76690BA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3B64-2AE7-43A8-BF9D-E1E9EC41824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16129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73579DD-717B-5BAC-18CD-261F77507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AB5084F4-5AFD-5A69-1CF9-BBE5ED2733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FCF15287-A702-F5FE-10D1-8280E8A3C9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5DB83E32-309F-7030-C8CE-5D1BA3044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5EE1D-71A1-403A-BB2A-DE8E6A70405A}" type="datetimeFigureOut">
              <a:rPr lang="hr-HR" smtClean="0"/>
              <a:t>25.4.2025.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7F50ED23-9450-B7B9-680F-4A4108D33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2A59728-9F42-D050-4430-5B7E30E7A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3B64-2AE7-43A8-BF9D-E1E9EC41824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59849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33D9F048-69CB-4A91-CBAC-ADB830470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83F2129E-E70C-23FE-1574-635BA16B43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9F890DD-30CB-A820-6889-8F2245393D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15EE1D-71A1-403A-BB2A-DE8E6A70405A}" type="datetimeFigureOut">
              <a:rPr lang="hr-HR" smtClean="0"/>
              <a:t>25.4.2025.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7724BEB-3948-FD56-4363-C99C6D9E96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A254936-C46C-2171-5EB9-37BBC8C263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9A3B64-2AE7-43A8-BF9D-E1E9EC41824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32405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F6CCA5-F826-BC21-F6F2-CB8D56642B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24997"/>
            <a:ext cx="9379974" cy="2993840"/>
          </a:xfrm>
        </p:spPr>
        <p:txBody>
          <a:bodyPr>
            <a:normAutofit/>
          </a:bodyPr>
          <a:lstStyle/>
          <a:p>
            <a:pPr eaLnBrk="1" hangingPunct="1">
              <a:lnSpc>
                <a:spcPct val="110000"/>
              </a:lnSpc>
              <a:spcBef>
                <a:spcPct val="0"/>
              </a:spcBef>
            </a:pPr>
            <a:r>
              <a:rPr lang="hr-HR" altLang="sr-Latn-R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 sufinanciranja rada regionalnih organizacija vinara i vinogradara za razdoblje od 2024. do 2026. godine</a:t>
            </a:r>
            <a:br>
              <a:rPr lang="hr-HR" altLang="sr-Latn-R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altLang="sr-Latn-RS" sz="1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altLang="sr-Latn-RS" sz="1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altLang="sr-Latn-RS" sz="1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12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2268A39-4A18-35D5-48D0-256491FCCA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8258" y="5611091"/>
            <a:ext cx="9979742" cy="587689"/>
          </a:xfrm>
        </p:spPr>
        <p:txBody>
          <a:bodyPr>
            <a:normAutofit/>
          </a:bodyPr>
          <a:lstStyle/>
          <a:p>
            <a:r>
              <a:rPr lang="hr-HR" sz="14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Info dani 2025</a:t>
            </a:r>
            <a:endParaRPr lang="hr-HR" sz="1400" dirty="0">
              <a:solidFill>
                <a:schemeClr val="accent1"/>
              </a:solidFill>
            </a:endParaRPr>
          </a:p>
          <a:p>
            <a:endParaRPr lang="hr-HR" sz="1400" dirty="0"/>
          </a:p>
          <a:p>
            <a:endParaRPr lang="hr-HR" sz="1400" dirty="0"/>
          </a:p>
          <a:p>
            <a:endParaRPr lang="hr-HR" sz="1200" dirty="0"/>
          </a:p>
          <a:p>
            <a:endParaRPr lang="hr-HR" sz="1200" dirty="0"/>
          </a:p>
          <a:p>
            <a:endParaRPr lang="hr-HR" sz="1200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EF9FB303-2A23-0D3C-E7C0-FD4321C636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313" y="543785"/>
            <a:ext cx="4601217" cy="981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092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F7F4F9-602B-4404-83C5-B7221310E7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12531379-1C7E-C0F5-84CE-A81E8EEAE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"/>
            <a:ext cx="12192000" cy="981305"/>
          </a:xfrm>
          <a:solidFill>
            <a:srgbClr val="002060">
              <a:alpha val="97000"/>
            </a:srgbClr>
          </a:solidFill>
        </p:spPr>
        <p:txBody>
          <a:bodyPr>
            <a:noAutofit/>
          </a:bodyPr>
          <a:lstStyle/>
          <a:p>
            <a:pPr algn="ctr"/>
            <a:r>
              <a:rPr lang="hr-HR" sz="24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ZAKON O VINU</a:t>
            </a:r>
            <a:br>
              <a:rPr lang="hr-HR" sz="24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</a:br>
            <a:endParaRPr lang="hr-HR" sz="24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Pravokutnik 2">
            <a:extLst>
              <a:ext uri="{FF2B5EF4-FFF2-40B4-BE49-F238E27FC236}">
                <a16:creationId xmlns:a16="http://schemas.microsoft.com/office/drawing/2014/main" id="{53AF09F3-FFAE-1F3C-2826-B8CF814A6E68}"/>
              </a:ext>
            </a:extLst>
          </p:cNvPr>
          <p:cNvSpPr/>
          <p:nvPr/>
        </p:nvSpPr>
        <p:spPr>
          <a:xfrm>
            <a:off x="491613" y="1507321"/>
            <a:ext cx="11208773" cy="63595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-228600" algn="l">
              <a:buFont typeface="Arial" panose="020B0604020202020204" pitchFamily="34" charset="0"/>
              <a:buChar char="•"/>
              <a:defRPr/>
            </a:pPr>
            <a:endParaRPr lang="hr-HR" sz="2400" b="0" i="0" dirty="0">
              <a:solidFill>
                <a:srgbClr val="484848"/>
              </a:solidFill>
              <a:effectLst/>
              <a:latin typeface="open sans" panose="020B0606030504020204" pitchFamily="34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hr-HR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hr-H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hr-H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Regionalne organizacije vinara i vinogradara okupljaju fizičke ili pravne osobe koje se bave proizvodnjom grožđa i/ili mošta i/ili vina, a organizirane su po principu vinogradarskih regija u jednu regionalnu organizaciju za svaku pojedinu regiju.</a:t>
            </a:r>
          </a:p>
          <a:p>
            <a:pPr marL="285750" indent="-285750">
              <a:buFontTx/>
              <a:buChar char="-"/>
            </a:pPr>
            <a:r>
              <a:rPr lang="hr-H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Regionalne organizacije promoviraju vinare iz svoje regije, upravljaju sustavom marketinškog označavanja vina, donose interne akte, predlažu članove Komisije za organoleptičko ocjenjivanje na razini regije i </a:t>
            </a:r>
            <a:r>
              <a:rPr lang="hr-H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podregija</a:t>
            </a:r>
            <a:r>
              <a:rPr lang="hr-H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surađuju s regionalnim uredima Hrvatske agencije za poljoprivredu i hranu i razmjenjuju podatke, pružaju tehničku i stručnu podršku vinarima u zaštiti, širenju i korištenju zaštićenih oznaka i izraza ili samostalno poduzimaju aktivnosti vezano za zaštitu oznaka vina.</a:t>
            </a: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6975B07-143F-FEC7-D64A-730F1E21B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7200" y="6492875"/>
            <a:ext cx="4114800" cy="365125"/>
          </a:xfrm>
        </p:spPr>
        <p:txBody>
          <a:bodyPr/>
          <a:lstStyle/>
          <a:p>
            <a:r>
              <a:rPr lang="hr-HR" dirty="0"/>
              <a:t>www.poljoprivreda.gov.hr</a:t>
            </a:r>
          </a:p>
        </p:txBody>
      </p:sp>
      <p:sp>
        <p:nvSpPr>
          <p:cNvPr id="2" name="Pravokutnik: zaobljeni kutovi 1">
            <a:extLst>
              <a:ext uri="{FF2B5EF4-FFF2-40B4-BE49-F238E27FC236}">
                <a16:creationId xmlns:a16="http://schemas.microsoft.com/office/drawing/2014/main" id="{E0E69DFB-59DC-6D49-CDEA-CDE5FC9EE9EB}"/>
              </a:ext>
            </a:extLst>
          </p:cNvPr>
          <p:cNvSpPr/>
          <p:nvPr/>
        </p:nvSpPr>
        <p:spPr>
          <a:xfrm>
            <a:off x="970671" y="1215737"/>
            <a:ext cx="10621107" cy="135865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 sufinanciranja rada regionalnih organizacija vinara i vinogradara za razdoblje od 2024. do 2026. godine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3061005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5F3ED-8902-7EA5-373E-31A5EFFC86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3FB844C1-F592-1A80-EA8F-3205348F7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"/>
            <a:ext cx="12192000" cy="981305"/>
          </a:xfrm>
          <a:solidFill>
            <a:srgbClr val="002060">
              <a:alpha val="97000"/>
            </a:srgbClr>
          </a:solidFill>
        </p:spPr>
        <p:txBody>
          <a:bodyPr>
            <a:noAutofit/>
          </a:bodyPr>
          <a:lstStyle/>
          <a:p>
            <a:pPr algn="ctr"/>
            <a:r>
              <a:rPr lang="hr-HR" sz="24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ZAKON O VINU</a:t>
            </a:r>
            <a:br>
              <a:rPr lang="hr-HR" sz="24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</a:br>
            <a:endParaRPr lang="hr-HR" sz="24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Pravokutnik 2">
            <a:extLst>
              <a:ext uri="{FF2B5EF4-FFF2-40B4-BE49-F238E27FC236}">
                <a16:creationId xmlns:a16="http://schemas.microsoft.com/office/drawing/2014/main" id="{65E5CFF9-A5E7-7F58-5FD8-836175262A16}"/>
              </a:ext>
            </a:extLst>
          </p:cNvPr>
          <p:cNvSpPr/>
          <p:nvPr/>
        </p:nvSpPr>
        <p:spPr>
          <a:xfrm>
            <a:off x="491613" y="1507321"/>
            <a:ext cx="11208773" cy="4882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-228600" algn="l">
              <a:buFont typeface="Arial" panose="020B0604020202020204" pitchFamily="34" charset="0"/>
              <a:buChar char="•"/>
              <a:defRPr/>
            </a:pPr>
            <a:endParaRPr lang="hr-HR" sz="2400" b="0" i="0" dirty="0">
              <a:solidFill>
                <a:srgbClr val="484848"/>
              </a:solidFill>
              <a:effectLst/>
              <a:latin typeface="open sans" panose="020B0606030504020204" pitchFamily="34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hr-HR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hr-H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hr-H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hr-H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 omogućava daljnji kontinuitet u jačanju rada Regionalnih organizacija vinara i vinogradara </a:t>
            </a:r>
          </a:p>
          <a:p>
            <a:pPr marL="285750" indent="-285750">
              <a:buFontTx/>
              <a:buChar char="-"/>
            </a:pPr>
            <a:r>
              <a:rPr lang="hr-H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Programom se osiguravaju sredstva za jaču usmjerenost Regionalnih organizacija vinara i vinogradara isticanju zaštićenih oznaka i stvaranje sustava za marketinško označavanje hrvatskih vina </a:t>
            </a:r>
          </a:p>
          <a:p>
            <a:pPr marL="285750" indent="-285750">
              <a:buFontTx/>
              <a:buChar char="-"/>
            </a:pPr>
            <a:r>
              <a:rPr lang="hr-H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Cilj ovoga Programa potpore je podržati aktivnosti koje doprinose povećanju udjela vina sa zaštićenim oznakama te promicanje održive i okolišno prihvatljive poljoprivrede.</a:t>
            </a:r>
          </a:p>
          <a:p>
            <a:pPr marL="285750" indent="-285750">
              <a:buFontTx/>
              <a:buChar char="-"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A1CEC55-CC64-EBE6-6E2F-7BD0AD0C8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7200" y="6492875"/>
            <a:ext cx="4114800" cy="365125"/>
          </a:xfrm>
        </p:spPr>
        <p:txBody>
          <a:bodyPr/>
          <a:lstStyle/>
          <a:p>
            <a:r>
              <a:rPr lang="hr-HR" dirty="0"/>
              <a:t>www.poljoprivreda.gov.hr</a:t>
            </a:r>
          </a:p>
        </p:txBody>
      </p:sp>
      <p:sp>
        <p:nvSpPr>
          <p:cNvPr id="2" name="Pravokutnik: zaobljeni kutovi 1">
            <a:extLst>
              <a:ext uri="{FF2B5EF4-FFF2-40B4-BE49-F238E27FC236}">
                <a16:creationId xmlns:a16="http://schemas.microsoft.com/office/drawing/2014/main" id="{EE5F9E68-9142-ACFF-12A1-DCF06F0B856B}"/>
              </a:ext>
            </a:extLst>
          </p:cNvPr>
          <p:cNvSpPr/>
          <p:nvPr/>
        </p:nvSpPr>
        <p:spPr>
          <a:xfrm>
            <a:off x="970671" y="1215737"/>
            <a:ext cx="10621107" cy="135865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 sufinanciranja rada regionalnih organizacija vinara i vinogradara za razdoblje od 2024. do 2026. godine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3766392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0" y="2"/>
            <a:ext cx="12192000" cy="981305"/>
          </a:xfrm>
          <a:solidFill>
            <a:srgbClr val="002060">
              <a:alpha val="97000"/>
            </a:srgbClr>
          </a:solidFill>
        </p:spPr>
        <p:txBody>
          <a:bodyPr>
            <a:noAutofit/>
          </a:bodyPr>
          <a:lstStyle/>
          <a:p>
            <a:pPr algn="ctr"/>
            <a:r>
              <a:rPr lang="hr-HR" sz="24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ZAKON O VINU</a:t>
            </a:r>
            <a:br>
              <a:rPr lang="hr-HR" sz="24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</a:br>
            <a:endParaRPr lang="hr-HR" sz="24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Pravokutnik 2"/>
          <p:cNvSpPr/>
          <p:nvPr/>
        </p:nvSpPr>
        <p:spPr>
          <a:xfrm>
            <a:off x="491613" y="1507321"/>
            <a:ext cx="11208773" cy="52515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-228600" algn="l">
              <a:buFont typeface="Arial" panose="020B0604020202020204" pitchFamily="34" charset="0"/>
              <a:buChar char="•"/>
              <a:defRPr/>
            </a:pPr>
            <a:endParaRPr lang="hr-HR" sz="2400" b="0" i="0" dirty="0">
              <a:solidFill>
                <a:srgbClr val="484848"/>
              </a:solidFill>
              <a:effectLst/>
              <a:latin typeface="open sans" panose="020B0606030504020204" pitchFamily="34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hr-HR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hr-H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hr-H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hr-H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 sufinanciranja rada regionalnih organizacija vinara i vinogradara donosi se na temelju članka 39. Zakona o poljoprivredi</a:t>
            </a:r>
          </a:p>
          <a:p>
            <a:pPr marL="285750" indent="-285750">
              <a:buFontTx/>
              <a:buChar char="-"/>
            </a:pPr>
            <a:endParaRPr lang="hr-H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hr-H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trogodišnju provedbu Programa osiguravaju se sredstava Državnog proračuna Republike Hrvatske u iznosu od 1.800.000,00 eura</a:t>
            </a:r>
          </a:p>
          <a:p>
            <a:pPr marL="285750" indent="-285750">
              <a:buFontTx/>
              <a:buChar char="-"/>
            </a:pPr>
            <a:endParaRPr lang="hr-H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hr-H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Sredstvima Programa se omogućavaju organizirani nastupi vinara na manifestacijama te dodatne promotivne aktivnosti kojima se ističu regionalne i tradicionalne posebnosti hrvatskih vinskih regija </a:t>
            </a:r>
          </a:p>
          <a:p>
            <a:pPr marL="285750" indent="-285750">
              <a:buFontTx/>
              <a:buChar char="-"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8077200" y="6492875"/>
            <a:ext cx="4114800" cy="365125"/>
          </a:xfrm>
        </p:spPr>
        <p:txBody>
          <a:bodyPr/>
          <a:lstStyle/>
          <a:p>
            <a:r>
              <a:rPr lang="hr-HR" dirty="0"/>
              <a:t>www.poljoprivreda.gov.hr</a:t>
            </a:r>
          </a:p>
        </p:txBody>
      </p:sp>
      <p:sp>
        <p:nvSpPr>
          <p:cNvPr id="2" name="Pravokutnik: zaobljeni kutovi 1">
            <a:extLst>
              <a:ext uri="{FF2B5EF4-FFF2-40B4-BE49-F238E27FC236}">
                <a16:creationId xmlns:a16="http://schemas.microsoft.com/office/drawing/2014/main" id="{6C89C491-634C-80B5-4F92-9F714DC1CCDD}"/>
              </a:ext>
            </a:extLst>
          </p:cNvPr>
          <p:cNvSpPr/>
          <p:nvPr/>
        </p:nvSpPr>
        <p:spPr>
          <a:xfrm>
            <a:off x="970671" y="1215737"/>
            <a:ext cx="10621107" cy="135865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 sufinanciranja rada regionalnih organizacija vinara i vinogradara za razdoblje od 2024. do 2026. godine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3261390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0" y="2"/>
            <a:ext cx="12192000" cy="981305"/>
          </a:xfrm>
          <a:solidFill>
            <a:srgbClr val="002060">
              <a:alpha val="97000"/>
            </a:srgbClr>
          </a:solidFill>
        </p:spPr>
        <p:txBody>
          <a:bodyPr>
            <a:noAutofit/>
          </a:bodyPr>
          <a:lstStyle/>
          <a:p>
            <a:pPr algn="ctr"/>
            <a:r>
              <a:rPr lang="hr-HR" sz="24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ZAKON O </a:t>
            </a:r>
            <a:br>
              <a:rPr lang="hr-HR" sz="24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</a:br>
            <a:r>
              <a:rPr lang="hr-HR" sz="24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ZABRANI NEPOŠTENIH TRGOVAČKIH PRAKSI U LANCU OPSKRBE HRANOM </a:t>
            </a:r>
          </a:p>
        </p:txBody>
      </p:sp>
      <p:sp>
        <p:nvSpPr>
          <p:cNvPr id="3" name="Pravokutnik 2"/>
          <p:cNvSpPr/>
          <p:nvPr/>
        </p:nvSpPr>
        <p:spPr>
          <a:xfrm>
            <a:off x="491613" y="1507321"/>
            <a:ext cx="11208773" cy="275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-228600" algn="l">
              <a:buFont typeface="Arial" panose="020B0604020202020204" pitchFamily="34" charset="0"/>
              <a:buChar char="•"/>
              <a:defRPr/>
            </a:pPr>
            <a:endParaRPr lang="hr-HR" sz="2400" b="0" i="0" dirty="0">
              <a:solidFill>
                <a:srgbClr val="484848"/>
              </a:solidFill>
              <a:effectLst/>
              <a:latin typeface="open sans" panose="020B0606030504020204" pitchFamily="34" charset="0"/>
            </a:endParaRPr>
          </a:p>
          <a:p>
            <a:pPr marL="0" indent="-228600" algn="l">
              <a:buFont typeface="Arial" panose="020B0604020202020204" pitchFamily="34" charset="0"/>
              <a:buChar char="•"/>
              <a:defRPr/>
            </a:pPr>
            <a:endParaRPr lang="hr-HR" sz="2400" dirty="0">
              <a:solidFill>
                <a:srgbClr val="484848"/>
              </a:solidFill>
              <a:latin typeface="open sans" panose="020B0606030504020204" pitchFamily="34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hr-HR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8077200" y="6492875"/>
            <a:ext cx="4114800" cy="365125"/>
          </a:xfrm>
        </p:spPr>
        <p:txBody>
          <a:bodyPr/>
          <a:lstStyle/>
          <a:p>
            <a:r>
              <a:rPr lang="hr-HR" dirty="0"/>
              <a:t>www.poljoprivreda.gov.hr</a:t>
            </a:r>
          </a:p>
        </p:txBody>
      </p:sp>
      <p:sp>
        <p:nvSpPr>
          <p:cNvPr id="2" name="Pravokutnik: zaobljeni kutovi 1">
            <a:extLst>
              <a:ext uri="{FF2B5EF4-FFF2-40B4-BE49-F238E27FC236}">
                <a16:creationId xmlns:a16="http://schemas.microsoft.com/office/drawing/2014/main" id="{6C89C491-634C-80B5-4F92-9F714DC1CCDD}"/>
              </a:ext>
            </a:extLst>
          </p:cNvPr>
          <p:cNvSpPr/>
          <p:nvPr/>
        </p:nvSpPr>
        <p:spPr>
          <a:xfrm>
            <a:off x="1745673" y="1404002"/>
            <a:ext cx="8146472" cy="98130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/>
              <a:t>kontakt</a:t>
            </a: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8E84E078-951B-896E-CD8A-72B0CA5307AE}"/>
              </a:ext>
            </a:extLst>
          </p:cNvPr>
          <p:cNvSpPr txBox="1"/>
          <p:nvPr/>
        </p:nvSpPr>
        <p:spPr>
          <a:xfrm>
            <a:off x="862445" y="2488626"/>
            <a:ext cx="10331159" cy="38680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hr-HR" altLang="sr-Latn-RS" sz="1800" i="1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hr-HR" altLang="sr-Latn-RS" i="1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r-HR" altLang="sr-Latn-R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Mr. sc. Juraj Orenda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hr-HR" altLang="sr-Latn-R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r-HR" altLang="sr-Latn-R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Voditelj službe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hr-HR" altLang="sr-Latn-RS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hr-HR" altLang="sr-Latn-R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Služba za vinarstvo i uređenje tržišta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hr-HR" altLang="sr-Latn-RS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r-HR" altLang="sr-Latn-R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Ministarstvo poljoprivrede, šumarstva i ribarstva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hr-HR" altLang="sr-Latn-RS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r-HR" altLang="sr-Latn-R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Ulica grada Vukovara 78, 10 000 Zagreb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hr-HR" altLang="sr-Latn-RS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r-HR" altLang="sr-Latn-R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Tel: +385 1 6106 297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r-HR" altLang="sr-Latn-R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Fax: +385 1 6106 550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r-HR" altLang="sr-Latn-R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Mob: +385 98 406 436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r-HR" altLang="sr-Latn-R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E-pošta: juraj.orenda@mps.hr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46603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0" y="2"/>
            <a:ext cx="12192000" cy="981305"/>
          </a:xfrm>
          <a:solidFill>
            <a:srgbClr val="002060">
              <a:alpha val="97000"/>
            </a:srgbClr>
          </a:solidFill>
        </p:spPr>
        <p:txBody>
          <a:bodyPr>
            <a:noAutofit/>
          </a:bodyPr>
          <a:lstStyle/>
          <a:p>
            <a:pPr algn="ctr"/>
            <a:r>
              <a:rPr lang="hr-HR" sz="24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ZAKON O </a:t>
            </a:r>
            <a:br>
              <a:rPr lang="hr-HR" sz="24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</a:br>
            <a:r>
              <a:rPr lang="hr-HR" sz="24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ZABRANI NEPOŠTENIH TRGOVAČKIH PRAKSI U LANCU OPSKRBE HRANOM </a:t>
            </a:r>
          </a:p>
        </p:txBody>
      </p:sp>
      <p:sp>
        <p:nvSpPr>
          <p:cNvPr id="3" name="Pravokutnik 2"/>
          <p:cNvSpPr/>
          <p:nvPr/>
        </p:nvSpPr>
        <p:spPr>
          <a:xfrm>
            <a:off x="491613" y="1507321"/>
            <a:ext cx="11208773" cy="275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-228600" algn="l">
              <a:buFont typeface="Arial" panose="020B0604020202020204" pitchFamily="34" charset="0"/>
              <a:buChar char="•"/>
              <a:defRPr/>
            </a:pPr>
            <a:endParaRPr lang="hr-HR" sz="2400" b="0" i="0" dirty="0">
              <a:solidFill>
                <a:srgbClr val="484848"/>
              </a:solidFill>
              <a:effectLst/>
              <a:latin typeface="open sans" panose="020B0606030504020204" pitchFamily="34" charset="0"/>
            </a:endParaRPr>
          </a:p>
          <a:p>
            <a:pPr marL="0" indent="-228600" algn="l">
              <a:buFont typeface="Arial" panose="020B0604020202020204" pitchFamily="34" charset="0"/>
              <a:buChar char="•"/>
              <a:defRPr/>
            </a:pPr>
            <a:endParaRPr lang="hr-HR" sz="2400" dirty="0">
              <a:solidFill>
                <a:srgbClr val="484848"/>
              </a:solidFill>
              <a:latin typeface="open sans" panose="020B0606030504020204" pitchFamily="34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hr-HR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8077200" y="6492875"/>
            <a:ext cx="4114800" cy="365125"/>
          </a:xfrm>
        </p:spPr>
        <p:txBody>
          <a:bodyPr/>
          <a:lstStyle/>
          <a:p>
            <a:r>
              <a:rPr lang="hr-HR" dirty="0"/>
              <a:t>www.poljoprivreda.gov.hr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681F649F-21E2-EE5B-F6B4-EB97A9276236}"/>
              </a:ext>
            </a:extLst>
          </p:cNvPr>
          <p:cNvSpPr txBox="1"/>
          <p:nvPr/>
        </p:nvSpPr>
        <p:spPr>
          <a:xfrm>
            <a:off x="3047134" y="2834031"/>
            <a:ext cx="6094268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hr-HR" sz="2800" b="1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algn="ctr"/>
            <a:endParaRPr lang="hr-HR" sz="2800" b="1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2800" b="1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HVALA NA PAŽNJI!</a:t>
            </a:r>
          </a:p>
          <a:p>
            <a:pPr algn="ctr"/>
            <a:endParaRPr lang="hr-HR" sz="2800" b="1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algn="ctr"/>
            <a:endParaRPr lang="hr-HR" sz="2800" b="1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algn="ctr"/>
            <a:endParaRPr lang="hr-HR" sz="2800" b="1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algn="ctr"/>
            <a:endParaRPr lang="hr-HR" sz="2800" b="1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algn="ctr"/>
            <a:endParaRPr lang="hr-HR" sz="2800" b="1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algn="ctr"/>
            <a:endParaRPr lang="hr-HR" sz="2800" b="1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0208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</TotalTime>
  <Words>432</Words>
  <Application>Microsoft Office PowerPoint</Application>
  <PresentationFormat>Široki zaslon</PresentationFormat>
  <Paragraphs>79</Paragraphs>
  <Slides>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3" baseType="lpstr">
      <vt:lpstr>Aptos</vt:lpstr>
      <vt:lpstr>Aptos Display</vt:lpstr>
      <vt:lpstr>Arial</vt:lpstr>
      <vt:lpstr>open sans</vt:lpstr>
      <vt:lpstr>Times New Roman</vt:lpstr>
      <vt:lpstr>Wingdings</vt:lpstr>
      <vt:lpstr>Tema sustava Office</vt:lpstr>
      <vt:lpstr>Program sufinanciranja rada regionalnih organizacija vinara i vinogradara za razdoblje od 2024. do 2026. godine    </vt:lpstr>
      <vt:lpstr>ZAKON O VINU </vt:lpstr>
      <vt:lpstr>ZAKON O VINU </vt:lpstr>
      <vt:lpstr>ZAKON O VINU </vt:lpstr>
      <vt:lpstr>ZAKON O  ZABRANI NEPOŠTENIH TRGOVAČKIH PRAKSI U LANCU OPSKRBE HRANOM </vt:lpstr>
      <vt:lpstr>ZAKON O  ZABRANI NEPOŠTENIH TRGOVAČKIH PRAKSI U LANCU OPSKRBE HRANOM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Melita Banek</dc:creator>
  <cp:lastModifiedBy>Juraj Orenda</cp:lastModifiedBy>
  <cp:revision>4</cp:revision>
  <dcterms:created xsi:type="dcterms:W3CDTF">2024-09-25T09:07:56Z</dcterms:created>
  <dcterms:modified xsi:type="dcterms:W3CDTF">2025-04-25T10:09:10Z</dcterms:modified>
</cp:coreProperties>
</file>